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9" r:id="rId3"/>
    <p:sldId id="270" r:id="rId4"/>
    <p:sldId id="276" r:id="rId5"/>
    <p:sldId id="272" r:id="rId6"/>
    <p:sldId id="273" r:id="rId7"/>
    <p:sldId id="260" r:id="rId8"/>
    <p:sldId id="274" r:id="rId9"/>
    <p:sldId id="264" r:id="rId10"/>
    <p:sldId id="261" r:id="rId11"/>
    <p:sldId id="262" r:id="rId12"/>
    <p:sldId id="263" r:id="rId13"/>
    <p:sldId id="275" r:id="rId14"/>
    <p:sldId id="268" r:id="rId15"/>
    <p:sldId id="265" r:id="rId16"/>
    <p:sldId id="266" r:id="rId17"/>
    <p:sldId id="279" r:id="rId18"/>
    <p:sldId id="277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9C7C4-32CB-40C0-AA4B-781082D24C0E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14FB-C584-4438-9405-6D3063AC8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67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0B67-9B30-4E40-A13A-65B7D60013C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0B67-9B30-4E40-A13A-65B7D60013C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0F6392-CEDE-4278-81D7-7F318FF3D7C7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7F3548-4097-470A-A24C-28BAAD1CC6F7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Grupp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17211">
            <a:off x="6385130" y="5033948"/>
            <a:ext cx="2520009" cy="1298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 descr="Grupp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6412">
            <a:off x="258137" y="4860347"/>
            <a:ext cx="2048208" cy="180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649"/>
            <a:ext cx="8229600" cy="3498855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/>
              <a:t>Deutsch-Polnische Begegnung  </a:t>
            </a:r>
            <a:r>
              <a:rPr lang="de-DE" b="1" dirty="0" err="1" smtClean="0"/>
              <a:t>Wallerfangen</a:t>
            </a:r>
            <a:r>
              <a:rPr lang="de-DE" b="1" dirty="0" smtClean="0"/>
              <a:t>/</a:t>
            </a:r>
            <a:r>
              <a:rPr lang="de-DE" b="1" dirty="0" err="1" smtClean="0"/>
              <a:t>Bochnia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in Weimar </a:t>
            </a:r>
            <a:br>
              <a:rPr lang="de-DE" b="1" dirty="0" smtClean="0"/>
            </a:br>
            <a:r>
              <a:rPr lang="de-DE" b="1" dirty="0" smtClean="0"/>
              <a:t>vom 16.06 bis 22.06.2014</a:t>
            </a:r>
          </a:p>
        </p:txBody>
      </p:sp>
      <p:pic>
        <p:nvPicPr>
          <p:cNvPr id="4" name="Grafik 3" descr="Gästeha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3207">
            <a:off x="2965992" y="5082451"/>
            <a:ext cx="2982417" cy="85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4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Anna-Amalia Bibliothek</a:t>
            </a:r>
            <a:endParaRPr lang="de-DE" sz="45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Rokokosaal</a:t>
            </a:r>
          </a:p>
          <a:p>
            <a:pPr>
              <a:buNone/>
            </a:pPr>
            <a:r>
              <a:rPr lang="de-DE" dirty="0" smtClean="0"/>
              <a:t>Nach einem Brand wurde er</a:t>
            </a:r>
          </a:p>
          <a:p>
            <a:pPr>
              <a:buNone/>
            </a:pPr>
            <a:r>
              <a:rPr lang="de-DE" dirty="0" smtClean="0"/>
              <a:t> am 24.10.2007 wieder eröffnet.</a:t>
            </a:r>
            <a:endParaRPr lang="de-DE" dirty="0"/>
          </a:p>
        </p:txBody>
      </p:sp>
      <p:pic>
        <p:nvPicPr>
          <p:cNvPr id="1026" name="Picture 2" descr="E:\GemS_Wallerfangen\Gruppe1\20140619_14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28392" cy="470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Gerade Verbindung mit Pfeil 5"/>
          <p:cNvCxnSpPr/>
          <p:nvPr/>
        </p:nvCxnSpPr>
        <p:spPr>
          <a:xfrm>
            <a:off x="2339752" y="4149080"/>
            <a:ext cx="1944216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Anna-Amalia Bibliothek</a:t>
            </a:r>
            <a:endParaRPr lang="de-DE" sz="4500" b="1" dirty="0"/>
          </a:p>
        </p:txBody>
      </p:sp>
      <p:pic>
        <p:nvPicPr>
          <p:cNvPr id="5" name="Grafik 4" descr="goethe und schi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389531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 descr="20140619_141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556792"/>
            <a:ext cx="2067694" cy="275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hteck 8"/>
          <p:cNvSpPr/>
          <p:nvPr/>
        </p:nvSpPr>
        <p:spPr>
          <a:xfrm>
            <a:off x="2051720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dirty="0" smtClean="0"/>
              <a:t>In der Anna-Amalia Bibliothek liegen über 50.000 Bücher aus verschiedenen Jahrhunderten.</a:t>
            </a:r>
          </a:p>
        </p:txBody>
      </p:sp>
      <p:sp>
        <p:nvSpPr>
          <p:cNvPr id="10" name="Rechteck 9"/>
          <p:cNvSpPr/>
          <p:nvPr/>
        </p:nvSpPr>
        <p:spPr>
          <a:xfrm>
            <a:off x="4283968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dirty="0" smtClean="0"/>
              <a:t>Die Anna-Amalia Bibliothek ist die Bibliothek, in der sich Goethe und Schiller bildeten. 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2998" y="6381328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sz="700" dirty="0" smtClean="0"/>
              <a:t>Quelle: http://www.platinnetz.de/uploads/pics/iStock_000009846693Small.jpg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20140619_14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29207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179512" y="40050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Anna-</a:t>
            </a:r>
            <a:r>
              <a:rPr lang="de-DE" dirty="0" err="1" smtClean="0"/>
              <a:t>Amalia`s</a:t>
            </a:r>
            <a:r>
              <a:rPr lang="de-DE" dirty="0" smtClean="0"/>
              <a:t> Sohn Karl August,</a:t>
            </a:r>
          </a:p>
          <a:p>
            <a:r>
              <a:rPr lang="de-DE" dirty="0" smtClean="0"/>
              <a:t>der die Bibliothek mit Büsten ausschmückte.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23928" y="4221088"/>
            <a:ext cx="1008112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856" y="4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Anna-Amalia Bibliothek</a:t>
            </a:r>
            <a:endParaRPr lang="de-DE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Bilder Weimar 1\Bilder\Weimar Polnische Gruppe 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25066"/>
            <a:ext cx="7580250" cy="568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sz="4500" b="1" dirty="0" smtClean="0"/>
              <a:t>Gedenkstätte Buchenwald</a:t>
            </a:r>
            <a:endParaRPr lang="de-DE" sz="45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Wir sind in das KZ gegangen, damit wir erfahren wie es  dort aussah.</a:t>
            </a:r>
            <a:endParaRPr lang="de-DE" dirty="0"/>
          </a:p>
        </p:txBody>
      </p:sp>
      <p:pic>
        <p:nvPicPr>
          <p:cNvPr id="1026" name="Picture 2" descr="D:\austausch 2014\2014_4\IMG_5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5052053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7214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Gedenkstätte Buchenwald </a:t>
            </a:r>
            <a:endParaRPr lang="de-DE" b="1" dirty="0"/>
          </a:p>
        </p:txBody>
      </p:sp>
      <p:pic>
        <p:nvPicPr>
          <p:cNvPr id="4" name="Inhaltsplatzhalter 3" descr="IMAG1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257785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857224" y="1988840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Verbrennungsöfen.</a:t>
            </a:r>
          </a:p>
          <a:p>
            <a:endParaRPr lang="de-DE" dirty="0" smtClean="0"/>
          </a:p>
          <a:p>
            <a:r>
              <a:rPr lang="de-DE" dirty="0" smtClean="0"/>
              <a:t>Uns war schlecht, als wir diese Verbrennungsöfen gesehen haben .</a:t>
            </a:r>
          </a:p>
          <a:p>
            <a:r>
              <a:rPr lang="de-DE" dirty="0" smtClean="0"/>
              <a:t>Wir wussten nicht, dass es sowas gibt.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4500" b="1" dirty="0" smtClean="0"/>
              <a:t>Gedenkstätte Buchenwald </a:t>
            </a:r>
            <a:endParaRPr lang="de-DE" sz="4500" dirty="0"/>
          </a:p>
        </p:txBody>
      </p:sp>
      <p:pic>
        <p:nvPicPr>
          <p:cNvPr id="4" name="Inhaltsplatzhalter 3" descr="IMAG1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988840"/>
            <a:ext cx="3256607" cy="438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feld 8"/>
          <p:cNvSpPr txBox="1"/>
          <p:nvPr/>
        </p:nvSpPr>
        <p:spPr>
          <a:xfrm>
            <a:off x="683568" y="2060848"/>
            <a:ext cx="353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Genickschussanlage.</a:t>
            </a:r>
          </a:p>
          <a:p>
            <a:endParaRPr lang="de-DE" dirty="0" smtClean="0"/>
          </a:p>
          <a:p>
            <a:r>
              <a:rPr lang="de-DE" dirty="0" smtClean="0"/>
              <a:t>Wir haben uns vor diesen Anlagen gefürchtet.</a:t>
            </a:r>
            <a:endParaRPr lang="de-DE" dirty="0"/>
          </a:p>
        </p:txBody>
      </p:sp>
      <p:pic>
        <p:nvPicPr>
          <p:cNvPr id="5" name="Grafik 4" descr="20140620_124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ilder Weimar 1\Bilder\Weimar Polnische Gruppe 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Bilder Weimar 1\Bilder\Weimar Polnische Gruppe 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" y="589363"/>
            <a:ext cx="7500958" cy="562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783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   </a:t>
            </a:r>
            <a:r>
              <a:rPr lang="de-DE" b="1" dirty="0" smtClean="0"/>
              <a:t>Abschied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9010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   Wir haben uns in Weimar getroffen weil wir die Beziehung</a:t>
            </a:r>
            <a:r>
              <a:rPr lang="de-DE" dirty="0"/>
              <a:t> </a:t>
            </a:r>
            <a:r>
              <a:rPr lang="de-DE" dirty="0" smtClean="0"/>
              <a:t>zwischen deutschen &amp; polnischen Schülern verbessern wollten.</a:t>
            </a:r>
          </a:p>
          <a:p>
            <a:endParaRPr lang="de-DE" dirty="0" smtClean="0"/>
          </a:p>
        </p:txBody>
      </p:sp>
      <p:pic>
        <p:nvPicPr>
          <p:cNvPr id="5" name="Grafik 4" descr="Weimar Polnische Gruppe 402 bearb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929066"/>
            <a:ext cx="2592288" cy="230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GemS_Wallerfangen\Behr\IMG_20140619_20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530120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Wir  hatten sehr viel Spaß mit den polnischen Schülern an den Spieleabenden.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24128" y="31432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Deshalb gab es sehr viel Trauer beim Abschied.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474408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Ankommen</a:t>
            </a:r>
            <a:endParaRPr lang="de-DE" b="1" dirty="0"/>
          </a:p>
        </p:txBody>
      </p:sp>
      <p:pic>
        <p:nvPicPr>
          <p:cNvPr id="4" name="Inhaltsplatzhalter 3" descr="IMG_20140616_151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988840"/>
            <a:ext cx="480053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5292080" y="198884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Ankommen an der Jugendherberge &amp; erste </a:t>
            </a:r>
          </a:p>
          <a:p>
            <a:r>
              <a:rPr lang="de-DE" dirty="0" smtClean="0"/>
              <a:t>Begegnung mit den polnischen Schülern.</a:t>
            </a:r>
            <a:endParaRPr lang="de-DE" dirty="0"/>
          </a:p>
        </p:txBody>
      </p:sp>
      <p:pic>
        <p:nvPicPr>
          <p:cNvPr id="1026" name="Picture 2" descr="E:\GemS_Wallerfangen\Behr\IMG_20140619_114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97152"/>
            <a:ext cx="306175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5868144" y="35730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Verrückte Aufgaben bei der Schnitzeljagd, die viel Spaß gemacht hat.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Kennenlernen</a:t>
            </a:r>
            <a:endParaRPr lang="de-DE" b="1" dirty="0"/>
          </a:p>
        </p:txBody>
      </p:sp>
      <p:pic>
        <p:nvPicPr>
          <p:cNvPr id="4" name="Inhaltsplatzhalter 3" descr="Weimar Polnische Gruppe 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71612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feld 4"/>
          <p:cNvSpPr txBox="1"/>
          <p:nvPr/>
        </p:nvSpPr>
        <p:spPr>
          <a:xfrm>
            <a:off x="6228184" y="170080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Kennenlernen der Namen von den polnischen Schülern.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4" name="Picture 2" descr="E:\GemS_Wallerfangen\Behr\Bearbeit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2334493" cy="122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6516216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Volkerball spielen in der schönen Sonne.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ilder Weimar 1\Bilder\Weimar Polnische Gruppe 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294644" cy="547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62" y="548680"/>
            <a:ext cx="7286676" cy="86636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GOETHE und SCHILLER ARCHIV</a:t>
            </a:r>
            <a:r>
              <a:rPr lang="de-DE" i="1" dirty="0" smtClean="0"/>
              <a:t> </a:t>
            </a:r>
            <a:endParaRPr lang="de-DE" dirty="0"/>
          </a:p>
        </p:txBody>
      </p:sp>
      <p:pic>
        <p:nvPicPr>
          <p:cNvPr id="2050" name="Picture 2" descr="E:\GemS_Wallerfangen\Gruppe4\IMG-20140714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6364"/>
          <a:stretch>
            <a:fillRect/>
          </a:stretch>
        </p:blipFill>
        <p:spPr bwMode="auto">
          <a:xfrm>
            <a:off x="4211960" y="1700808"/>
            <a:ext cx="425380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611560" y="1916832"/>
            <a:ext cx="3246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Wir sind zum Goethe-und Schiller Archiv  gegangen ,weil dort die ganzen Schriften der Dichter lagern.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GOETHE und SCHILLER ARCHIV</a:t>
            </a:r>
            <a:r>
              <a:rPr lang="de-DE" i="1" dirty="0" smtClean="0"/>
              <a:t> </a:t>
            </a:r>
            <a:endParaRPr lang="de-DE" dirty="0"/>
          </a:p>
        </p:txBody>
      </p:sp>
      <p:pic>
        <p:nvPicPr>
          <p:cNvPr id="7" name="Inhaltsplatzhalter 6" descr="Goethe_Schiller_Weimar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59296">
            <a:off x="629688" y="2201565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20140618_135755.jpg"/>
          <p:cNvPicPr>
            <a:picLocks noChangeAspect="1"/>
          </p:cNvPicPr>
          <p:nvPr/>
        </p:nvPicPr>
        <p:blipFill>
          <a:blip r:embed="rId4" cstate="print"/>
          <a:srcRect l="33786" t="22873"/>
          <a:stretch>
            <a:fillRect/>
          </a:stretch>
        </p:blipFill>
        <p:spPr>
          <a:xfrm rot="6050551">
            <a:off x="4715119" y="2516348"/>
            <a:ext cx="4464751" cy="361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ilder Weimar 1\Bilder\Weimar Polnische Gruppe 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437374" cy="557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272808" cy="72464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GOETHE und SCHILLER ARCHIV</a:t>
            </a:r>
            <a:r>
              <a:rPr lang="de-DE" i="1" dirty="0" smtClean="0"/>
              <a:t>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 </a:t>
            </a:r>
            <a:endParaRPr lang="de-DE" sz="2800" b="1" dirty="0"/>
          </a:p>
        </p:txBody>
      </p:sp>
      <p:pic>
        <p:nvPicPr>
          <p:cNvPr id="4" name="Grafik 3" descr="Plakat 1.jpg"/>
          <p:cNvPicPr>
            <a:picLocks noChangeAspect="1"/>
          </p:cNvPicPr>
          <p:nvPr/>
        </p:nvPicPr>
        <p:blipFill>
          <a:blip r:embed="rId2" cstate="print"/>
          <a:srcRect l="4485" t="5979" r="4030" b="5525"/>
          <a:stretch>
            <a:fillRect/>
          </a:stretch>
        </p:blipFill>
        <p:spPr>
          <a:xfrm>
            <a:off x="3923928" y="2492896"/>
            <a:ext cx="4869712" cy="353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feld 7"/>
          <p:cNvSpPr txBox="1"/>
          <p:nvPr/>
        </p:nvSpPr>
        <p:spPr>
          <a:xfrm>
            <a:off x="323528" y="20002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Goethe ist am 28. August 1749 in Frankfurt am Main geboren und am 22. März 1892  in Weimar gestorben.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328612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Schiller ist am 10. November 1759 in </a:t>
            </a:r>
            <a:r>
              <a:rPr lang="de-DE" dirty="0" err="1" smtClean="0"/>
              <a:t>Marbach</a:t>
            </a:r>
            <a:r>
              <a:rPr lang="de-DE" dirty="0" smtClean="0"/>
              <a:t> am Necker geboren und am 9. Mai 1805 in Weimar gestorben.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4532194"/>
            <a:ext cx="3319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Dieses Plakat haben Lena, Laura und Vanessa für die polnischen Schüler vorbereitet.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Anna-Amalia Bibliothek</a:t>
            </a:r>
            <a:endParaRPr lang="de-DE" b="1" dirty="0"/>
          </a:p>
        </p:txBody>
      </p:sp>
      <p:pic>
        <p:nvPicPr>
          <p:cNvPr id="5" name="Inhaltsplatzhalter 4" descr="Plakat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8144" y="1916832"/>
            <a:ext cx="5688632" cy="426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hteck 6"/>
          <p:cNvSpPr/>
          <p:nvPr/>
        </p:nvSpPr>
        <p:spPr>
          <a:xfrm>
            <a:off x="357158" y="3308994"/>
            <a:ext cx="192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 smtClean="0"/>
              <a:t>Wir besuchten </a:t>
            </a:r>
          </a:p>
          <a:p>
            <a:pPr>
              <a:buNone/>
            </a:pPr>
            <a:r>
              <a:rPr lang="de-DE" dirty="0" smtClean="0"/>
              <a:t>sie ,weil diese Bibliothek einzigartig in Deutschlang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307</Words>
  <Application>Microsoft Office PowerPoint</Application>
  <PresentationFormat>Bildschirmpräsentation (4:3)</PresentationFormat>
  <Paragraphs>51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Hyperion</vt:lpstr>
      <vt:lpstr>Deutsch-Polnische Begegnung  Wallerfangen/Bochnia  in Weimar  vom 16.06 bis 22.06.2014</vt:lpstr>
      <vt:lpstr>Ankommen</vt:lpstr>
      <vt:lpstr>Kennenlernen</vt:lpstr>
      <vt:lpstr>PowerPoint-Präsentation</vt:lpstr>
      <vt:lpstr>GOETHE und SCHILLER ARCHIV </vt:lpstr>
      <vt:lpstr>GOETHE und SCHILLER ARCHIV </vt:lpstr>
      <vt:lpstr>PowerPoint-Präsentation</vt:lpstr>
      <vt:lpstr>GOETHE und SCHILLER ARCHIV </vt:lpstr>
      <vt:lpstr>Anna-Amalia Bibliothek</vt:lpstr>
      <vt:lpstr>Anna-Amalia Bibliothek</vt:lpstr>
      <vt:lpstr>Anna-Amalia Bibliothek</vt:lpstr>
      <vt:lpstr>Anna-Amalia Bibliothek</vt:lpstr>
      <vt:lpstr>PowerPoint-Präsentation</vt:lpstr>
      <vt:lpstr> Gedenkstätte Buchenwald</vt:lpstr>
      <vt:lpstr>Gedenkstätte Buchenwald </vt:lpstr>
      <vt:lpstr>Gedenkstätte Buchenwald </vt:lpstr>
      <vt:lpstr>PowerPoint-Präsentation</vt:lpstr>
      <vt:lpstr>PowerPoint-Präsentation</vt:lpstr>
      <vt:lpstr>   Abschied</vt:lpstr>
    </vt:vector>
  </TitlesOfParts>
  <Company>Landesmedienanstalt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LMS</dc:creator>
  <cp:lastModifiedBy>Ilka Müggenburg</cp:lastModifiedBy>
  <cp:revision>23</cp:revision>
  <dcterms:created xsi:type="dcterms:W3CDTF">2014-07-14T08:28:34Z</dcterms:created>
  <dcterms:modified xsi:type="dcterms:W3CDTF">2014-09-26T08:50:38Z</dcterms:modified>
</cp:coreProperties>
</file>